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4581128"/>
            <a:ext cx="563701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Филатьев Александр Юрьевич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165348" cy="3672408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Совершенствование системы профилактики травматизма у хоккеистов высокой квалификации</a:t>
            </a:r>
            <a:r>
              <a:rPr lang="ru-RU" sz="4400" dirty="0">
                <a:solidFill>
                  <a:schemeClr val="tx1"/>
                </a:solidFill>
                <a:effectLst/>
              </a:rPr>
              <a:t/>
            </a:r>
            <a:br>
              <a:rPr lang="ru-RU" sz="4400" dirty="0">
                <a:solidFill>
                  <a:schemeClr val="tx1"/>
                </a:solidFill>
                <a:effectLst/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4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 высших достижений сопряжен с опасностью травматизма спортсмена, а правильная организация медико-биологического обеспечения тренировочного и соревновательного процесса является залогом снижения частоты травм в спорте. Хоккей с шайбой относится к одному из самых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травматичных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видов спорта, что связано с высокими скоростями, силовой борьбой, столкновениями.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3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372168"/>
            <a:ext cx="7694240" cy="1143000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344816" cy="347472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моего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травматизма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опорно двигательного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аппарата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изучение влияния психологической подготовки на спортсменов во время предсоревновательного и соревновательного периодов;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использование защитной экипировки во время соревновательного периода;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влияние физической подготовки спортсмена на частоту и степень тяжести полученных травм.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участие в обширном медицинском предсезонном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послесезонном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обследовании спортсменов.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78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 по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Важнейшим  способом профилактики травм  в хоккее на льду является  наличие адекватной программы тренировок. Большое внимание следует уделять укреплению соответствующих групп мышц. Следует проводить физиологические тестирования с целью определения уровня подготовленности каждого игрока. Большую роль играет предсезонное 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послесезонное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обследование, которое позволяет выявить повреждения и ошибки в тренировочном процессе. Не следует также забывать о средствах защиты уязвимых частей тела.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07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Большую роль в предупреждении травм в хоккее, бесспорно, играет строгое соблюдение правил. Ни в коем случае нельзя допускать возникновения драк на хоккейных площадках.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Значительное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в профилактике хоккейных травм отводится выносливости. Установлено, что детерминантами успеха у молодых хоккеистов являются умения и навыки, а не размеры тела.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71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372168"/>
            <a:ext cx="7478216" cy="1865144"/>
          </a:xfrm>
        </p:spPr>
        <p:txBody>
          <a:bodyPr/>
          <a:lstStyle/>
          <a:p>
            <a:r>
              <a:rPr lang="ru-RU" dirty="0" smtClean="0"/>
              <a:t>Практические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защитной экипировки стало обязательным практически на всех уровнях. Ношение шлемов, в частности, привело к существенному снижению количества закрытых повреждений головы.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материала травматизма и заболеваемости опорно-двигательного аппарата на протяжении календарного года обнаружило зависимость обращаемости от периодов учебно-тренировочного цикла, соревнований и отдыха: увеличение количества легкоатлетов в апреле-мае связано с предсезонной усиленной подготовкой, а в сентябре-ноябре возможностью проведения лечебно-восстановительных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0549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201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Совершенствование системы профилактики травматизма у хоккеистов высокой квалификации </vt:lpstr>
      <vt:lpstr>Актуальность темы</vt:lpstr>
      <vt:lpstr>Цели и задачи работы</vt:lpstr>
      <vt:lpstr>Выводы  по работе</vt:lpstr>
      <vt:lpstr>Выводы по работе</vt:lpstr>
      <vt:lpstr>Практические 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системы профилактики травматизма у хоккеистов высокой квалификации </dc:title>
  <dc:creator>Admin</dc:creator>
  <cp:lastModifiedBy>Admin</cp:lastModifiedBy>
  <cp:revision>5</cp:revision>
  <dcterms:created xsi:type="dcterms:W3CDTF">2021-10-29T08:05:56Z</dcterms:created>
  <dcterms:modified xsi:type="dcterms:W3CDTF">2021-10-29T09:00:06Z</dcterms:modified>
</cp:coreProperties>
</file>