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fa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103376" cy="27363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10 новых правил футбола, которые призваны усовершенствовать игру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0" dirty="0" smtClean="0">
                <a:effectLst/>
                <a:latin typeface="Calibri Light" panose="020F0302020204030204" pitchFamily="34" charset="0"/>
              </a:rPr>
              <a:t>ПОДГОТОВИЛА:</a:t>
            </a:r>
            <a:br>
              <a:rPr lang="ru-RU" sz="2200" b="0" dirty="0" smtClean="0">
                <a:effectLst/>
                <a:latin typeface="Calibri Light" panose="020F0302020204030204" pitchFamily="34" charset="0"/>
              </a:rPr>
            </a:br>
            <a:r>
              <a:rPr lang="ru-RU" sz="1600" b="0" dirty="0" smtClean="0">
                <a:effectLst/>
                <a:latin typeface="Calibri Light" panose="020F0302020204030204" pitchFamily="34" charset="0"/>
              </a:rPr>
              <a:t>инструктор-методист</a:t>
            </a:r>
            <a:r>
              <a:rPr lang="ru-RU" sz="2200" b="0" dirty="0" smtClean="0">
                <a:effectLst/>
                <a:latin typeface="Calibri Light" panose="020F0302020204030204" pitchFamily="34" charset="0"/>
              </a:rPr>
              <a:t> </a:t>
            </a:r>
            <a:r>
              <a:rPr lang="ru-RU" sz="2000" b="0" dirty="0" smtClean="0">
                <a:effectLst/>
                <a:latin typeface="Calibri Light" panose="020F0302020204030204" pitchFamily="34" charset="0"/>
              </a:rPr>
              <a:t>Прокудина А. 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9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6. Свободный удар после фиксации арбитрами положение "вне игры" будет пробиваться с места, где было зафиксировано нарушение, а не с места, где оно фактически произошло.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То есть, если футболист, оказавшийся в офсайде, успел вернуться на свою половину поля до того, как прозвучал свисток арбитра, то свободный удар будет выполнен с этой половины поля. Даже несмотря на то, что попасть в офсайд на своей половине поля до сих пор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9992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7467600" cy="41044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7. Удар от ворот нужно будет наносить только по неподвижному мячу. Если после удара от ворот мяч никого не коснется и влетит в противоположные ворота, то гол будет засчитан. Если же влетит в собственные ворота, то будет назначен угловой удар.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Достаточно двузначное новшество, которое ставит команду, выполняющую удар от ворот в более выигрышное положение, чем ее соперника (раньше, если при выполнении удара от ворот мяч каким-то чудом влетал в собственные ворота, засчитывался автогол). А с другой стороны, во время матча ударов от ворот бывает достаточно по обе стороны "баррикад</a:t>
            </a:r>
            <a:r>
              <a:rPr lang="ru-RU" dirty="0" smtClean="0"/>
              <a:t>".</a:t>
            </a:r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123\Desktop\305-Cornerk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504056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8. Если футболист получил травму, а его обидчик получил желтую или красную карточку, то пострадавшему футболисту не обязательно покидать пределы поля для оказания ему медицинской помощи.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Это делается якобы для того, чтобы лишить провинившуюся команду численного преимущества на время оказания медицинской помощи футболисту команды соперника. Однако, по факту, это чревато многочисленными и затяжными </a:t>
            </a:r>
            <a:r>
              <a:rPr lang="ru-RU" dirty="0" err="1"/>
              <a:t>симуляцими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http://sustavlive.ru/wp-content/uploads/2016/05/podvyvih-golenostopnogo-su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7584" y="4797152"/>
            <a:ext cx="6336704" cy="1950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100" b="1" dirty="0"/>
              <a:t>9. Одобрено тестирования </a:t>
            </a:r>
            <a:r>
              <a:rPr lang="ru-RU" sz="3100" b="1" dirty="0" smtClean="0"/>
              <a:t>видео ассистентов </a:t>
            </a:r>
            <a:r>
              <a:rPr lang="ru-RU" sz="3100" b="1" dirty="0"/>
              <a:t>главных арбитров, что фактически означает внедрение </a:t>
            </a:r>
            <a:r>
              <a:rPr lang="ru-RU" sz="3100" b="1" dirty="0" err="1"/>
              <a:t>видеоповторов</a:t>
            </a:r>
            <a:r>
              <a:rPr lang="ru-RU" sz="3100" b="1" dirty="0"/>
              <a:t>. Видеозапись должна помогать арбитрам при спорных моментах: определении гола, удалениях, назначениях пенальти и идентификации нарушителя.</a:t>
            </a:r>
            <a:endParaRPr lang="ru-RU" sz="3100" dirty="0"/>
          </a:p>
          <a:p>
            <a:pPr marL="36576" indent="0">
              <a:buNone/>
            </a:pPr>
            <a:r>
              <a:rPr lang="ru-RU" sz="2400" dirty="0"/>
              <a:t>Очень важное новшество, которое уже давно и громко стучится в футбольную дверь. Данная система будет внедрена на два года в не </a:t>
            </a:r>
            <a:r>
              <a:rPr lang="ru-RU" sz="2400" dirty="0" err="1"/>
              <a:t>топовых</a:t>
            </a:r>
            <a:r>
              <a:rPr lang="ru-RU" sz="2400" dirty="0"/>
              <a:t> чемпионатах в тестовом режиме, а первое её испытание будет проведено уже этим летом на Копа Америка </a:t>
            </a:r>
            <a:r>
              <a:rPr lang="ru-RU" sz="2400" dirty="0" err="1"/>
              <a:t>Сентенарио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0 новых правил футбола, которые призваны усовершенствовать игру - изображение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4539233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467600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10. В тестовом режиме вводится возможность делать четыре замены, но четвертую можно будет проводить только в дополнительное время. В ходе основного времени матча замен, как и раньше, останется три.</a:t>
            </a:r>
            <a:endParaRPr lang="ru-RU" sz="2800" dirty="0"/>
          </a:p>
          <a:p>
            <a:pPr marL="36576" indent="0">
              <a:buNone/>
            </a:pPr>
            <a:r>
              <a:rPr lang="ru-RU" sz="2400" dirty="0"/>
              <a:t>Здесь все понятно. Правда, не указывается – в каких именно турнирах будет тестироваться это новшество.</a:t>
            </a:r>
          </a:p>
          <a:p>
            <a:endParaRPr lang="ru-RU" dirty="0"/>
          </a:p>
        </p:txBody>
      </p:sp>
      <p:pic>
        <p:nvPicPr>
          <p:cNvPr id="6146" name="Picture 2" descr="http://img.anews.com/media/posts/images/20150202/c6cdc36bfced45dba2d37f16eaf1fb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104456" cy="2305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Как </a:t>
            </a:r>
            <a:r>
              <a:rPr lang="ru-RU" sz="2400" dirty="0"/>
              <a:t>видим, несмотря на определенный показной радикализм и декларируемую простоту, не все нововведения упростят восприятие футбола, как игры. Но, в любом случае, правильность того или иного нововведения покажет только время.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600" dirty="0" smtClean="0"/>
              <a:t>	В </a:t>
            </a:r>
            <a:r>
              <a:rPr lang="ru-RU" sz="2600" dirty="0"/>
              <a:t>заключение напомним, что Международный совет футбольных ассоциаций (IFAB) был создана в 1886 году, а в 1906 был официально признан ФИФА как орган, который регулирует и "защищает" правила игры в футбол. В совет входят восемь равноправных при голосовании членов: четыре представителя ФИФА и по одному от футбольных федераций Англии, Шотландии, Уэльса и Северной Ирландии.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endParaRPr lang="ru-RU" sz="4800" dirty="0" smtClean="0"/>
          </a:p>
          <a:p>
            <a:pPr marL="36576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6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467600" cy="45693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5 марта 2016 года Международный совет футбольных ассоциаций (IFAB) в Кардиффе принял самый революционный, по его мнению, кодекс футбольных законов за 130 лет существования этой организации. </a:t>
            </a:r>
            <a:r>
              <a:rPr lang="ru-RU" dirty="0" smtClean="0"/>
              <a:t>   	Несмотря </a:t>
            </a:r>
            <a:r>
              <a:rPr lang="ru-RU" dirty="0"/>
              <a:t>на то, что утвержденные изменения уже успели обсудить по горячим следам со слов футбольных чиновников, сам документ стал доступен на </a:t>
            </a:r>
            <a:r>
              <a:rPr lang="ru-RU" dirty="0">
                <a:hlinkClick r:id="rId2"/>
              </a:rPr>
              <a:t>официальном сайте IFAB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07524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В IFAB утверждают, что данный документ существенно изменен по форме в сторону упрощения его восприятия, а также внешний вид и контент соответствуют требованиям 21-го века. На изменение структуры документа </a:t>
            </a:r>
            <a:r>
              <a:rPr lang="ru-RU" dirty="0" smtClean="0"/>
              <a:t>по ушли </a:t>
            </a:r>
            <a:r>
              <a:rPr lang="ru-RU" dirty="0"/>
              <a:t>"с целью увеличения универсальности правил, упрощения их понимания, и для большего эффекта от толкования и применения их по всему миру".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Итак, давайте пробежимся по основным десяти изменениям в правила футбола, которые вступят в силу с 1 июня 2016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396044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/>
              <a:t>1. Арбитр имеет право удалить игрока еще до начала матча. Если заявка на матч уже подана, то этот игрок должен быть заменен на другого. В таком случае команда сыграет в полном составе, но удаленный игрок исключается из состава. Если заявка на матч еще не подана, то удаленный игрок исключается из заявки</a:t>
            </a:r>
            <a:r>
              <a:rPr lang="ru-RU" sz="3100" b="1" dirty="0" smtClean="0"/>
              <a:t>.</a:t>
            </a:r>
          </a:p>
          <a:p>
            <a:endParaRPr lang="ru-RU" dirty="0"/>
          </a:p>
          <a:p>
            <a:pPr marL="36576" indent="0">
              <a:buNone/>
            </a:pPr>
            <a:r>
              <a:rPr lang="ru-RU" sz="2600" dirty="0"/>
              <a:t>Здесь речь идет, в первую очередь, о провокациях и драках в </a:t>
            </a:r>
            <a:r>
              <a:rPr lang="ru-RU" sz="2600" dirty="0" smtClean="0"/>
              <a:t>под трибунных </a:t>
            </a:r>
            <a:r>
              <a:rPr lang="ru-RU" sz="2600" dirty="0"/>
              <a:t>помещениях или технической зоне, которые иногда имеют место перед началом матчей. Теперь арбитр будет иметь полное право не допускать грубиянов к участию в игре.</a:t>
            </a:r>
          </a:p>
          <a:p>
            <a:endParaRPr lang="ru-RU" dirty="0"/>
          </a:p>
        </p:txBody>
      </p:sp>
      <p:pic>
        <p:nvPicPr>
          <p:cNvPr id="4" name="Рисунок 3" descr="10 новых правил футбола, которые призваны усовершенствовать игру - изображение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 новых правил футбола, которые призваны усовершенствовать игру - изображение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54011"/>
            <a:ext cx="3004691" cy="229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1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1"/>
            <a:ext cx="7467600" cy="3888432"/>
          </a:xfrm>
        </p:spPr>
        <p:txBody>
          <a:bodyPr>
            <a:normAutofit/>
          </a:bodyPr>
          <a:lstStyle/>
          <a:p>
            <a:r>
              <a:rPr lang="ru-RU" b="1" dirty="0"/>
              <a:t>2. При определении офсайда не будет учитываться положение рук (даже у голкиперов).</a:t>
            </a:r>
            <a:endParaRPr lang="ru-RU" dirty="0"/>
          </a:p>
          <a:p>
            <a:pPr marL="36576" indent="0">
              <a:buNone/>
            </a:pPr>
            <a:r>
              <a:rPr lang="ru-RU" sz="2400" dirty="0"/>
              <a:t>То есть, положение "вне игры" отныне будет определяться только теми частями тела, которыми можно забить гол. Стоит отметить, что по факту этот нюанс часто именно так и трактовался в последнее время, но теперь он официально прописан в правилах.</a:t>
            </a:r>
          </a:p>
          <a:p>
            <a:endParaRPr lang="ru-RU" dirty="0"/>
          </a:p>
        </p:txBody>
      </p:sp>
      <p:pic>
        <p:nvPicPr>
          <p:cNvPr id="1027" name="Picture 3" descr="C:\Users\123\Desktop\1379878990_2292423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525658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075240" cy="424847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/>
              <a:t>3. Любое агрессивное поведение соперника будет наказываться удалением, независимо от того – был физический контакт, не было. Также это касается ударов соперника в неигровых эпизодах, однако, если при этом физический контакт был незначительным, то удалять игрока не рекомендуется. В то же время, "отмашка" в сторону соперника, без применения чрезмерной силы, будет наказываться желтой карточкой, а не красной.</a:t>
            </a:r>
            <a:endParaRPr lang="ru-RU" sz="3800" dirty="0"/>
          </a:p>
          <a:p>
            <a:pPr marL="36576" indent="0">
              <a:buNone/>
            </a:pPr>
            <a:r>
              <a:rPr lang="ru-RU" dirty="0"/>
              <a:t>То есть, данные нововведения заставляют арбитров более тонко разбираться в игровых ситуациях. С одной стороны это должно внести в игру больше элементов справедливости, а с другой – усложнить и без того непростую работу представителей футбольной фемиды.</a:t>
            </a:r>
          </a:p>
          <a:p>
            <a:endParaRPr lang="ru-RU" dirty="0"/>
          </a:p>
        </p:txBody>
      </p:sp>
      <p:pic>
        <p:nvPicPr>
          <p:cNvPr id="2050" name="Picture 2" descr="C:\Users\123\Desktop\1409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388843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6381328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/>
              <a:t>4. Если представители команды будут оскорблять своих соперников, судей и запасных футболистов, или каким-либо образом вмешиваются в игру – будет назначаться штрафной удар. Нарушение вне поля наказываются штрафными ударами с боковой линии, а нарушения за лицевой линией штрафной площадки – назначением пенальти</a:t>
            </a:r>
            <a:r>
              <a:rPr lang="ru-RU" sz="2900" b="1" dirty="0" smtClean="0"/>
              <a:t>.</a:t>
            </a:r>
          </a:p>
          <a:p>
            <a:endParaRPr lang="ru-RU" sz="2900" b="1" dirty="0"/>
          </a:p>
          <a:p>
            <a:endParaRPr lang="ru-RU" sz="2900" b="1" dirty="0" smtClean="0"/>
          </a:p>
          <a:p>
            <a:endParaRPr lang="ru-RU" sz="2900" b="1" dirty="0"/>
          </a:p>
          <a:p>
            <a:endParaRPr lang="ru-RU" sz="2900" dirty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То </a:t>
            </a:r>
            <a:r>
              <a:rPr lang="ru-RU" dirty="0"/>
              <a:t>есть, теперь за неспортивное поведение даже за пределами футбольного поля будет назначаться футбольное наказание, которое напрямую может повлиять на исход матча. Также в случаях, когда врачи, массажисты, тренеры и другие представители команд будут вмешиваться в ход игры (отбивать мяч, отдавать пас, мешать мячу выйти за пределы поля и т.п.) будет назначаться не свободный удар, а штрафной – вплоть до пенальти.</a:t>
            </a:r>
          </a:p>
          <a:p>
            <a:endParaRPr lang="ru-RU" dirty="0"/>
          </a:p>
        </p:txBody>
      </p:sp>
      <p:pic>
        <p:nvPicPr>
          <p:cNvPr id="4" name="Рисунок 3" descr="10 новых правил футбола, которые призваны усовершенствовать игру - изображение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1125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9"/>
            <a:ext cx="7467600" cy="41764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5. "Фол последней надежды" в штрафной площадке будет наказываться, кроме назначения пенальти, красной карточкой только тогда, когда нарушение правил было преднамеренным. Если же фол был непреднамеренным, то назначение пенальти должно сопровождаться желтой карточкой.</a:t>
            </a:r>
            <a:endParaRPr lang="ru-RU" dirty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То </a:t>
            </a:r>
            <a:r>
              <a:rPr lang="ru-RU" dirty="0"/>
              <a:t>есть, если игрок в штрафной площадке борется за мяч и нарушает правила, то ему не будет показана красная карточка. Но когда действия игрока не имеют ничего общего с попыткой отбора мяча и носят агрессивный характер, виновник будет удален с поля </a:t>
            </a:r>
            <a:endParaRPr lang="ru-RU" dirty="0"/>
          </a:p>
        </p:txBody>
      </p:sp>
      <p:pic>
        <p:nvPicPr>
          <p:cNvPr id="3074" name="Picture 2" descr="http://fb.ru/misc/i/gallery/22936/550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5328592" cy="20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</TotalTime>
  <Words>988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10 новых правил футбола, которые призваны усовершенствовать игру    ПОДГОТОВИЛА: инструктор-методист Прокудина А.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Как видим, несмотря на определенный показной радикализм и декларируемую простоту, не все нововведения упростят восприятие футбола, как игры. Но, в любом случае, правильность того или иного нововведения покажет только время.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новых правил футбола, которые призваны усовершенствовать игру</dc:title>
  <dc:creator>123</dc:creator>
  <cp:lastModifiedBy>123</cp:lastModifiedBy>
  <cp:revision>11</cp:revision>
  <dcterms:created xsi:type="dcterms:W3CDTF">2016-12-19T03:46:22Z</dcterms:created>
  <dcterms:modified xsi:type="dcterms:W3CDTF">2016-12-19T05:50:29Z</dcterms:modified>
</cp:coreProperties>
</file>